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3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97675" cy="9926638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Cambria" pitchFamily="18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4634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1_Titolo e testo vertica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685800" y="1122362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39820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" name="Shape 104"/>
          <p:cNvCxnSpPr/>
          <p:nvPr/>
        </p:nvCxnSpPr>
        <p:spPr>
          <a:xfrm>
            <a:off x="494968" y="1510744"/>
            <a:ext cx="8217674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e contenut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olo e testo verticali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estazione sezion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299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299" cy="381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299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299" cy="381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lang="it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327" y="0"/>
            <a:ext cx="9145995" cy="6928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5995" cy="692802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26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750" y="2201411"/>
            <a:ext cx="7642800" cy="205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965775" y="3993600"/>
            <a:ext cx="7134600" cy="897300"/>
          </a:xfrm>
          <a:prstGeom prst="rect">
            <a:avLst/>
          </a:prstGeom>
          <a:solidFill>
            <a:srgbClr val="FFFFFF">
              <a:alpha val="941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it-IT" sz="4400" b="1" i="1" dirty="0" smtClean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r>
              <a:rPr lang="it-IT" sz="4400" b="1" dirty="0" err="1" smtClean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check</a:t>
            </a:r>
            <a:r>
              <a:rPr lang="it-IT" sz="4400" b="1" dirty="0" smtClean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, easy </a:t>
            </a:r>
            <a:r>
              <a:rPr lang="it-IT" sz="4400" b="1" dirty="0" err="1" smtClean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check</a:t>
            </a:r>
            <a:endParaRPr lang="it-IT" sz="4400" b="1" dirty="0" smtClean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it" sz="3200" b="1" i="0" u="none" strike="noStrike" cap="none" dirty="0" smtClean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ARES118 Lazio</a:t>
            </a:r>
            <a:endParaRPr lang="it" sz="3200" b="1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1184075" y="4431674"/>
            <a:ext cx="6858000" cy="1655700"/>
          </a:xfrm>
          <a:prstGeom prst="rect">
            <a:avLst/>
          </a:prstGeom>
          <a:solidFill>
            <a:srgbClr val="FFFFFF">
              <a:alpha val="941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it" sz="28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Ares 118: </a:t>
            </a:r>
            <a:r>
              <a:rPr lang="it" sz="2800" b="1" i="0" u="none" strike="noStrike" cap="none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Azienda </a:t>
            </a:r>
            <a:r>
              <a:rPr lang="it" sz="2800" b="1" i="0" u="none" strike="noStrike" cap="none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Regionale </a:t>
            </a:r>
            <a:r>
              <a:rPr lang="it" sz="28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per l’Emergenza Sanitaria - Lazio</a:t>
            </a:r>
            <a:endParaRPr lang="it"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733652" y="3140324"/>
            <a:ext cx="7902600" cy="758700"/>
          </a:xfrm>
          <a:prstGeom prst="rect">
            <a:avLst/>
          </a:prstGeom>
          <a:solidFill>
            <a:srgbClr val="FFFFFF">
              <a:alpha val="941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it" sz="2800" b="1" dirty="0" smtClean="0">
                <a:latin typeface="Cambria"/>
                <a:ea typeface="Cambria"/>
                <a:cs typeface="Cambria"/>
                <a:sym typeface="Cambria"/>
              </a:rPr>
              <a:t>8- comunicazione verso cittadini e stakeholder</a:t>
            </a:r>
            <a:endParaRPr lang="it" sz="2800" b="1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1331640" y="1710369"/>
            <a:ext cx="6858000" cy="897300"/>
          </a:xfrm>
          <a:prstGeom prst="rect">
            <a:avLst/>
          </a:prstGeom>
          <a:solidFill>
            <a:srgbClr val="FFFFFF">
              <a:alpha val="941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it-IT" sz="4000" b="1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r>
              <a:rPr lang="it-IT" sz="40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check</a:t>
            </a:r>
            <a:r>
              <a:rPr lang="it-IT" sz="4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4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easy </a:t>
            </a:r>
            <a:r>
              <a:rPr lang="it-IT" sz="40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check</a:t>
            </a:r>
            <a:endParaRPr lang="it-IT" sz="4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188250" y="225850"/>
            <a:ext cx="8767500" cy="126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Premio FORUM PA 2017: </a:t>
            </a:r>
          </a:p>
          <a:p>
            <a:pPr lvl="0" rtl="0">
              <a:spcBef>
                <a:spcPts val="0"/>
              </a:spcBef>
              <a:buNone/>
            </a:pPr>
            <a:r>
              <a:rPr lang="it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10x10 = cento progetti per cambiare la PA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188250" y="225850"/>
            <a:ext cx="8767500" cy="126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Premio FORUM PA 2017: </a:t>
            </a:r>
          </a:p>
          <a:p>
            <a:pPr lvl="0" rtl="0">
              <a:spcBef>
                <a:spcPts val="0"/>
              </a:spcBef>
              <a:buNone/>
            </a:pPr>
            <a:r>
              <a:rPr lang="it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10x10 = cento progetti per cambiare la PA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188250" y="1700808"/>
            <a:ext cx="8848246" cy="4824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71450" marR="0" lvl="0" indent="-1714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it" sz="21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Maria Paola Corradi: </a:t>
            </a:r>
            <a:r>
              <a:rPr lang="it" sz="2100" b="1" i="0" u="sng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Direttore Generale</a:t>
            </a:r>
          </a:p>
          <a:p>
            <a:pPr marL="171450" marR="0" lvl="0" indent="-1714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Guglielmo Di Balsamo: </a:t>
            </a:r>
            <a:r>
              <a:rPr lang="it" sz="21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Direttore Amministrativo</a:t>
            </a:r>
          </a:p>
          <a:p>
            <a:pPr marL="171450" marR="0" lvl="0" indent="-1714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Domenico Antonio Ientile: </a:t>
            </a:r>
            <a:r>
              <a:rPr lang="it" sz="21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Direttore Sanitario</a:t>
            </a:r>
          </a:p>
          <a:p>
            <a:pPr marL="171450" marR="0" lvl="0" indent="-1714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it-IT" sz="21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it-IT" sz="21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it" sz="21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ollegio Sindacale Ares 118:</a:t>
            </a:r>
          </a:p>
          <a:p>
            <a:pPr marL="171450" marR="0" lvl="0" indent="-1714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Emanuela Capobianco - Presidente</a:t>
            </a:r>
          </a:p>
          <a:p>
            <a:pPr marL="171450" marR="0" lvl="0" indent="-1714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it" sz="21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Laura Cotterli</a:t>
            </a:r>
          </a:p>
          <a:p>
            <a:pPr marL="171450" marR="0" lvl="0" indent="-1714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Maurizio Ferri</a:t>
            </a:r>
          </a:p>
          <a:p>
            <a:pPr marL="171450" marR="0" lvl="0" indent="-1714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it" sz="2100" b="1" dirty="0">
              <a:solidFill>
                <a:schemeClr val="dk1"/>
              </a:solidFill>
              <a:latin typeface="Calibri"/>
              <a:ea typeface="Cambria"/>
              <a:cs typeface="Cambria"/>
              <a:sym typeface="Calibri"/>
            </a:endParaRPr>
          </a:p>
          <a:p>
            <a:pPr marL="171450" marR="0" lvl="0" indent="-1714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it" sz="2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UOC </a:t>
            </a:r>
            <a:r>
              <a:rPr lang="it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Contabilità e Bilancio</a:t>
            </a:r>
            <a:r>
              <a:rPr lang="it" sz="2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8 dipendenti</a:t>
            </a:r>
            <a:endParaRPr lang="it" sz="20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71450" lvl="0" indent="-171450" algn="ctr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</a:pP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it-IT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Cammilli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</a:t>
            </a: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Grossi, A. </a:t>
            </a:r>
            <a:r>
              <a:rPr lang="it-IT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Meloro</a:t>
            </a:r>
            <a:r>
              <a:rPr lang="it-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A. Nicosia, M. Pocci, S. Polito, L. Spoltore, G</a:t>
            </a:r>
            <a:r>
              <a:rPr lang="it-IT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Ventura</a:t>
            </a:r>
          </a:p>
          <a:p>
            <a:pPr marL="171450" marR="0" lvl="0" indent="-17145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Calibri"/>
              <a:buNone/>
            </a:pPr>
            <a:endParaRPr lang="it-IT" sz="21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it-IT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libri"/>
              </a:rPr>
              <a:t>UOC Information &amp; Technology </a:t>
            </a:r>
            <a:r>
              <a:rPr lang="it-IT" sz="20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libri"/>
              </a:rPr>
              <a:t>Communication</a:t>
            </a:r>
            <a:r>
              <a:rPr lang="it-IT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libri"/>
              </a:rPr>
              <a:t>: 2 dipendenti</a:t>
            </a:r>
          </a:p>
          <a:p>
            <a:pPr marL="171450" marR="0" lvl="0" indent="-17145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Calibri"/>
              <a:buNone/>
            </a:pPr>
            <a:r>
              <a:rPr lang="it-IT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</a:t>
            </a:r>
            <a:r>
              <a:rPr lang="it-IT" sz="1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Bellani</a:t>
            </a:r>
            <a:r>
              <a:rPr lang="it-IT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P. </a:t>
            </a:r>
            <a:r>
              <a:rPr lang="it-IT" sz="1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Romanazzi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852804" y="1185325"/>
            <a:ext cx="7831200" cy="6731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it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ARES 118 Lazio:</a:t>
            </a:r>
            <a:endParaRPr lang="it"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188250" y="225850"/>
            <a:ext cx="8767500" cy="126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Premio FORUM PA 2017: </a:t>
            </a:r>
          </a:p>
          <a:p>
            <a:pPr lvl="0" rtl="0">
              <a:spcBef>
                <a:spcPts val="0"/>
              </a:spcBef>
              <a:buNone/>
            </a:pPr>
            <a:r>
              <a:rPr lang="it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10x10 = cento progetti per cambiare la PA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736664" y="2466890"/>
            <a:ext cx="7831200" cy="4130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it-IT" sz="21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</a:t>
            </a:r>
            <a:r>
              <a:rPr lang="it" sz="21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PORTALE DOVE IL FORNITORE: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it" sz="21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itchFamily="2" charset="2"/>
              <a:buChar char="Ø"/>
            </a:pPr>
            <a:r>
              <a:rPr lang="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 stato fatture (dalla ricezione al pagamento)</a:t>
            </a: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itchFamily="2" charset="2"/>
              <a:buChar char="Ø"/>
            </a:pPr>
            <a:r>
              <a:rPr lang="it-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onosce l’ufficio che le ha in lavorazione</a:t>
            </a: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itchFamily="2" charset="2"/>
              <a:buChar char="Ø"/>
            </a:pPr>
            <a:r>
              <a:rPr lang="it-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Effettua U</a:t>
            </a:r>
            <a:r>
              <a:rPr lang="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pload di allegati alle singole fatture</a:t>
            </a: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itchFamily="2" charset="2"/>
              <a:buChar char="Ø"/>
            </a:pPr>
            <a:r>
              <a:rPr lang="it-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omunica e verifica dati anagrafici, specie L. 136/2010</a:t>
            </a: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itchFamily="2" charset="2"/>
              <a:buChar char="Ø"/>
            </a:pPr>
            <a:r>
              <a:rPr lang="it-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ircolarizza il proprio credito </a:t>
            </a:r>
            <a:r>
              <a:rPr lang="it" sz="21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tutti i giorni dell’anno</a:t>
            </a: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itchFamily="34" charset="0"/>
              <a:buChar char="•"/>
            </a:pPr>
            <a:endParaRPr lang="it" sz="2100" u="sng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it" sz="21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MENTRE ARES118:</a:t>
            </a:r>
          </a:p>
          <a:p>
            <a:pPr marR="0" lvl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endParaRPr lang="it"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itchFamily="2" charset="2"/>
              <a:buChar char="Ø"/>
            </a:pPr>
            <a:r>
              <a:rPr lang="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it-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ò circolarizzare il debito di tutti i fornitori tutto l’anno e può sviluppare servizi di rilascio certificazioni on-line</a:t>
            </a:r>
            <a:endParaRPr lang="it"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itchFamily="2" charset="2"/>
              <a:buChar char="Ø"/>
            </a:pPr>
            <a:r>
              <a:rPr lang="it-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ataloga documenti ed informazioni senza sforzo</a:t>
            </a: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itchFamily="2" charset="2"/>
              <a:buChar char="Ø"/>
            </a:pPr>
            <a:r>
              <a:rPr lang="it-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ornisce più informazioni con servizi on-line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482525" y="1728725"/>
            <a:ext cx="8085300" cy="5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mbria"/>
              <a:buNone/>
            </a:pPr>
            <a:r>
              <a:rPr lang="it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Presentazione del</a:t>
            </a:r>
            <a:r>
              <a:rPr lang="it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it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prodotto 1</a:t>
            </a:r>
            <a:r>
              <a:rPr lang="it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/2</a:t>
            </a:r>
            <a:endParaRPr lang="it"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188250" y="225850"/>
            <a:ext cx="8767500" cy="126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Premio FORUM PA 2017: </a:t>
            </a:r>
          </a:p>
          <a:p>
            <a:pPr lvl="0" rtl="0">
              <a:spcBef>
                <a:spcPts val="0"/>
              </a:spcBef>
              <a:buNone/>
            </a:pPr>
            <a:r>
              <a:rPr lang="it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10x10 = cento progetti per cambiare la PA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466452" y="1412776"/>
            <a:ext cx="8085300" cy="5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mbria"/>
              <a:buNone/>
            </a:pPr>
            <a:r>
              <a:rPr lang="it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Presentazione del</a:t>
            </a:r>
            <a:r>
              <a:rPr lang="it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it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prodotto 2</a:t>
            </a:r>
            <a:r>
              <a:rPr lang="it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/2</a:t>
            </a:r>
            <a:endParaRPr lang="it"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889014" y="1998676"/>
            <a:ext cx="7831200" cy="45266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it-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estinatari sono i Fornitori, le loro Società di Revisione contabile,  quale parte interessata il Collegio Sindacale </a:t>
            </a:r>
            <a:r>
              <a:rPr lang="it" sz="21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 ARES118 ed </a:t>
            </a:r>
            <a:r>
              <a:rPr lang="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ARES118 stessa.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it"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Infatti il controllo costante dei dati e l’allegazione di documenti rende quotidiano il dialogo con i fornitori e migliora la qualità dell’informazione contabile.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it" sz="21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it-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noltre le operazioni di circolarizzazione sovente vengono condotte mediante invio di documenti postali, con riduzione rispetto a questa modalità di settimane di attesa.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it" sz="21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Infine, qualunque informazione viene «catalogata» nel suo alveo direttamente: l’allegato nella «sua» fattura, l’upload e la circolarizzazione nel «suo» fornitore</a:t>
            </a:r>
            <a:endParaRPr lang="it"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/>
        </p:nvSpPr>
        <p:spPr>
          <a:xfrm>
            <a:off x="188250" y="225850"/>
            <a:ext cx="8767500" cy="126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Premio FORUM PA 2017: </a:t>
            </a:r>
          </a:p>
          <a:p>
            <a:pPr lvl="0" rtl="0">
              <a:spcBef>
                <a:spcPts val="0"/>
              </a:spcBef>
              <a:buNone/>
            </a:pPr>
            <a:r>
              <a:rPr lang="it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10x10 = cento progetti per cambiare la PA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736664" y="1690400"/>
            <a:ext cx="7831200" cy="58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mbria"/>
              <a:buNone/>
            </a:pPr>
            <a:r>
              <a:rPr lang="it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Per ulteriori approfondimenti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736664" y="2497722"/>
            <a:ext cx="7831200" cy="31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it" sz="21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 </a:t>
            </a:r>
            <a:r>
              <a:rPr lang="it-IT" sz="21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it" sz="21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res118.it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it-IT" sz="21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it-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destra Area Riservata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it" sz="21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Portale Fornitori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it" sz="21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 Comune: </a:t>
            </a:r>
            <a:r>
              <a:rPr lang="it" sz="21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libero accesso senza credenziali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it"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/>
        </p:nvSpPr>
        <p:spPr>
          <a:xfrm>
            <a:off x="188250" y="225850"/>
            <a:ext cx="8767500" cy="126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Premio FORUM PA 2017: </a:t>
            </a:r>
          </a:p>
          <a:p>
            <a:pPr lvl="0" rtl="0">
              <a:spcBef>
                <a:spcPts val="0"/>
              </a:spcBef>
              <a:buNone/>
            </a:pPr>
            <a:r>
              <a:rPr lang="it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10x10 = cento progetti per cambiare la PA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626233" y="980728"/>
            <a:ext cx="7891500" cy="5472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it" sz="2100" b="1" i="0" u="sng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Referente: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it"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Gianfranco Ventura – Responsabile UOC Contabilità e Bilancio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it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ottore commercialista, revisore contabile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it" sz="21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it-IT" sz="21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it" sz="21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sperienza maturata: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in Controllo di Gestione (specie nella fruibilità esterna dei dati residenti in programmi di gestione)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Tx/>
              <a:buChar char="-"/>
            </a:pPr>
            <a:endParaRPr lang="it" sz="21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nella ricoscostruzione del Bilancio di Esercizio dell’ASL Roma B (ora confluita in Roma2)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it" sz="21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it" sz="21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L’idea: «</a:t>
            </a:r>
            <a:r>
              <a:rPr lang="it" sz="2100" i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nessuno conosce le informazioni meglio di se stesso</a:t>
            </a:r>
            <a:r>
              <a:rPr lang="it" sz="21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it" sz="2100" i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it" sz="2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connubio tra le moderne tecnologie e le regole di contabilità e revisione contabile consentono oggi vantaggi di tempestività e correttezza </a:t>
            </a:r>
            <a:r>
              <a:rPr lang="it" sz="21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esplorare anche nella PA</a:t>
            </a:r>
            <a:endParaRPr lang="it" sz="21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it"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505</Words>
  <Application>Microsoft Office PowerPoint</Application>
  <PresentationFormat>Presentazione su schermo (4:3)</PresentationFormat>
  <Paragraphs>75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Calibri</vt:lpstr>
      <vt:lpstr>Wingdings</vt:lpstr>
      <vt:lpstr>Cambria</vt:lpstr>
      <vt:lpstr>Tema di Office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Gianfranco Ventura</cp:lastModifiedBy>
  <cp:revision>18</cp:revision>
  <cp:lastPrinted>2017-04-04T14:12:37Z</cp:lastPrinted>
  <dcterms:modified xsi:type="dcterms:W3CDTF">2017-04-10T13:34:08Z</dcterms:modified>
</cp:coreProperties>
</file>